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90" r:id="rId5"/>
    <p:sldId id="289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EFA163E-E986-4D9E-BEEC-7E623E8982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B4FE1E8E-724A-4A38-8CD8-3F01107D5B5B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30014E3-0216-4174-BFB3-CA2C07147F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1BAA01E7-1ED6-46F3-B22A-8C55464F5605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第九課 東南亞國家協會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</a:t>
            </a:r>
            <a:r>
              <a:rPr lang="zh-TW" altLang="en-US" dirty="0">
                <a:latin typeface="標楷體" panose="03000509000000000000" pitchFamily="65" charset="-120"/>
              </a:rPr>
              <a:t>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為首｜</a:t>
            </a:r>
            <a:r>
              <a:rPr lang="en-US" altLang="zh-TW" dirty="0"/>
              <a:t>headed by...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/>
              <a:t>一九六七年，印尼、馬來西亞、菲律賓、新加坡與泰國這五個國家，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其外交部長</a:t>
            </a:r>
            <a:r>
              <a:rPr lang="zh-TW" altLang="en-US" dirty="0">
                <a:solidFill>
                  <a:srgbClr val="FF0000"/>
                </a:solidFill>
              </a:rPr>
              <a:t>為首</a:t>
            </a:r>
            <a:r>
              <a:rPr lang="zh-TW" altLang="en-US" dirty="0"/>
              <a:t>，簽訂協議並發表聯合聲明，宣布成立東南亞國家協會。</a:t>
            </a:r>
          </a:p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李教授</a:t>
            </a:r>
            <a:r>
              <a:rPr lang="zh-TW" altLang="en-US" dirty="0">
                <a:solidFill>
                  <a:srgbClr val="FF0000"/>
                </a:solidFill>
              </a:rPr>
              <a:t>為首</a:t>
            </a:r>
            <a:r>
              <a:rPr lang="zh-TW" altLang="en-US" dirty="0"/>
              <a:t>的研究小組，發表了驚人的研究成果，在媒體上引發討論熱潮。</a:t>
            </a:r>
          </a:p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/>
              <a:t>這次兩國的經貿合作會議，我國將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經濟部長</a:t>
            </a:r>
            <a:r>
              <a:rPr lang="zh-TW" altLang="en-US" dirty="0">
                <a:solidFill>
                  <a:srgbClr val="FF0000"/>
                </a:solidFill>
              </a:rPr>
              <a:t>為首</a:t>
            </a:r>
            <a:r>
              <a:rPr lang="zh-TW" altLang="en-US" dirty="0"/>
              <a:t>，帶領國內各大企業負責人前往參加。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二、致力於｜</a:t>
            </a:r>
            <a:r>
              <a:rPr lang="en-US" altLang="zh-TW" dirty="0"/>
              <a:t>to be devoted to…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spcBef>
                <a:spcPts val="3600"/>
              </a:spcBef>
            </a:pPr>
            <a:r>
              <a:rPr lang="zh-TW" altLang="en-US" dirty="0"/>
              <a:t>這五國也接著建立了戰略夥伴關係，以維護自身安全，並</a:t>
            </a:r>
            <a:r>
              <a:rPr lang="zh-TW" altLang="en-US" dirty="0">
                <a:solidFill>
                  <a:srgbClr val="FF0000"/>
                </a:solidFill>
              </a:rPr>
              <a:t>致力於</a:t>
            </a:r>
            <a:r>
              <a:rPr lang="zh-TW" altLang="en-US" dirty="0"/>
              <a:t>推動區域經濟發展。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他一生</a:t>
            </a:r>
            <a:r>
              <a:rPr lang="zh-TW" altLang="en-US" dirty="0">
                <a:solidFill>
                  <a:srgbClr val="FF0000"/>
                </a:solidFill>
              </a:rPr>
              <a:t>致力於</a:t>
            </a:r>
            <a:r>
              <a:rPr lang="zh-TW" altLang="en-US" dirty="0"/>
              <a:t>教育，甚至在交通不方便的山區成立免費的課後班，輔導當地的孩子。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該組織</a:t>
            </a:r>
            <a:r>
              <a:rPr lang="zh-TW" altLang="en-US" dirty="0">
                <a:solidFill>
                  <a:srgbClr val="FF0000"/>
                </a:solidFill>
              </a:rPr>
              <a:t>致力於</a:t>
            </a:r>
            <a:r>
              <a:rPr lang="zh-TW" altLang="en-US" dirty="0"/>
              <a:t>推動性別平等，認為政府不應忽視職場中長期存在的性別歧視問題。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三、進一步｜</a:t>
            </a:r>
            <a:r>
              <a:rPr lang="en-US" altLang="zh-TW" dirty="0"/>
              <a:t>further…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/>
              <a:t>面對中國強勢的南海行動，東協成員國立場不一致，導致在區域安全議題上無法</a:t>
            </a:r>
            <a:r>
              <a:rPr lang="zh-TW" altLang="en-US">
                <a:solidFill>
                  <a:srgbClr val="FF0000"/>
                </a:solidFill>
              </a:rPr>
              <a:t>進一步</a:t>
            </a:r>
            <a:r>
              <a:rPr lang="zh-TW" altLang="en-US"/>
              <a:t>發揮影響力。</a:t>
            </a:r>
            <a:endParaRPr lang="zh-TW" altLang="en-US" dirty="0"/>
          </a:p>
          <a:p>
            <a:pPr>
              <a:spcBef>
                <a:spcPts val="3000"/>
              </a:spcBef>
            </a:pPr>
            <a:r>
              <a:rPr lang="zh-TW" altLang="en-US" dirty="0"/>
              <a:t>持續至今的美中貿易戰會對全球經濟造成多大的影響，還需要</a:t>
            </a:r>
            <a:r>
              <a:rPr lang="zh-TW" altLang="en-US" dirty="0">
                <a:solidFill>
                  <a:srgbClr val="FF0000"/>
                </a:solidFill>
              </a:rPr>
              <a:t>進一步</a:t>
            </a:r>
            <a:r>
              <a:rPr lang="zh-TW" altLang="en-US" dirty="0"/>
              <a:t>觀察。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對政府提出的促進海外投資方案，不少企業主表示希望能</a:t>
            </a:r>
            <a:r>
              <a:rPr lang="zh-TW" altLang="en-US" dirty="0">
                <a:solidFill>
                  <a:srgbClr val="FF0000"/>
                </a:solidFill>
              </a:rPr>
              <a:t>進一步</a:t>
            </a:r>
            <a:r>
              <a:rPr lang="zh-TW" altLang="en-US" dirty="0"/>
              <a:t>了解該方案的內容。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</TotalTime>
  <Words>245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40</cp:revision>
  <dcterms:created xsi:type="dcterms:W3CDTF">2024-07-26T00:45:44Z</dcterms:created>
  <dcterms:modified xsi:type="dcterms:W3CDTF">2026-04-28T02:07:07Z</dcterms:modified>
</cp:coreProperties>
</file>